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6" autoAdjust="0"/>
    <p:restoredTop sz="94681" autoAdjust="0"/>
  </p:normalViewPr>
  <p:slideViewPr>
    <p:cSldViewPr>
      <p:cViewPr varScale="1">
        <p:scale>
          <a:sx n="70" d="100"/>
          <a:sy n="70" d="100"/>
        </p:scale>
        <p:origin x="-6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0"/>
            <a:ext cx="2971800" cy="1981200"/>
            <a:chOff x="152400" y="0"/>
            <a:chExt cx="2971800" cy="1981200"/>
          </a:xfrm>
          <a:solidFill>
            <a:srgbClr val="0070C0"/>
          </a:solidFill>
        </p:grpSpPr>
        <p:sp>
          <p:nvSpPr>
            <p:cNvPr id="2" name="Horizontal Scroll 1"/>
            <p:cNvSpPr/>
            <p:nvPr/>
          </p:nvSpPr>
          <p:spPr>
            <a:xfrm>
              <a:off x="152400" y="0"/>
              <a:ext cx="2971800" cy="1981200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7200" y="228600"/>
              <a:ext cx="2441694" cy="132343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BD" sz="8000" dirty="0" smtClean="0">
                  <a:latin typeface="NikoshBAN" pitchFamily="2" charset="0"/>
                  <a:cs typeface="NikoshBAN" pitchFamily="2" charset="0"/>
                </a:rPr>
                <a:t>শুভেচ্ছা</a:t>
              </a:r>
              <a:endParaRPr lang="en-US" sz="8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62000" y="2057400"/>
            <a:ext cx="1535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743200"/>
            <a:ext cx="329128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মোঃ মনোয়ারুল হক</a:t>
            </a:r>
          </a:p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সঃ প্রাঃ বিদ্যালয়</a:t>
            </a:r>
          </a:p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পুঠিয়া, রাজশাহী।</a:t>
            </a:r>
          </a:p>
          <a:p>
            <a:endParaRPr lang="bn-BD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reen-Flower-Backgrounds-64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0"/>
            <a:ext cx="5410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0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বাংলাদেশি মুদ্রা ও নোট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429000"/>
            <a:ext cx="9144000" cy="3200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09600"/>
            <a:ext cx="3505200" cy="1752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1"/>
          <p:cNvGrpSpPr/>
          <p:nvPr/>
        </p:nvGrpSpPr>
        <p:grpSpPr>
          <a:xfrm>
            <a:off x="3810000" y="1219200"/>
            <a:ext cx="1066800" cy="1588"/>
            <a:chOff x="4953000" y="1066800"/>
            <a:chExt cx="1066800" cy="1588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5410200" y="106680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>
              <a:off x="4953000" y="1066800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2"/>
          <p:cNvGrpSpPr/>
          <p:nvPr/>
        </p:nvGrpSpPr>
        <p:grpSpPr>
          <a:xfrm>
            <a:off x="2514600" y="2438400"/>
            <a:ext cx="794" cy="534194"/>
            <a:chOff x="2438400" y="2590800"/>
            <a:chExt cx="794" cy="534194"/>
          </a:xfrm>
        </p:grpSpPr>
        <p:cxnSp>
          <p:nvCxnSpPr>
            <p:cNvPr id="9" name="Straight Arrow Connector 8"/>
            <p:cNvCxnSpPr/>
            <p:nvPr/>
          </p:nvCxnSpPr>
          <p:spPr>
            <a:xfrm rot="5400000">
              <a:off x="2324100" y="3009900"/>
              <a:ext cx="22939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6200000" flipV="1">
              <a:off x="2286397" y="2742803"/>
              <a:ext cx="30480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 descr="Specimen-Taka 20-7852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762000"/>
            <a:ext cx="3048000" cy="143827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953000" y="0"/>
            <a:ext cx="3810000" cy="3124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P new BANGLADESH 2012-1250x1250.jpg"/>
          <p:cNvPicPr>
            <a:picLocks noChangeAspect="1"/>
          </p:cNvPicPr>
          <p:nvPr/>
        </p:nvPicPr>
        <p:blipFill>
          <a:blip r:embed="rId3" cstate="print"/>
          <a:srcRect b="51111"/>
          <a:stretch>
            <a:fillRect/>
          </a:stretch>
        </p:blipFill>
        <p:spPr>
          <a:xfrm>
            <a:off x="5334000" y="0"/>
            <a:ext cx="3124200" cy="1447800"/>
          </a:xfrm>
          <a:prstGeom prst="rect">
            <a:avLst/>
          </a:prstGeom>
        </p:spPr>
      </p:pic>
      <p:pic>
        <p:nvPicPr>
          <p:cNvPr id="33" name="Picture 32" descr="P new BANGLADESH 2012-1250x1250.jpg"/>
          <p:cNvPicPr>
            <a:picLocks noChangeAspect="1"/>
          </p:cNvPicPr>
          <p:nvPr/>
        </p:nvPicPr>
        <p:blipFill>
          <a:blip r:embed="rId3" cstate="print"/>
          <a:srcRect b="51111"/>
          <a:stretch>
            <a:fillRect/>
          </a:stretch>
        </p:blipFill>
        <p:spPr>
          <a:xfrm>
            <a:off x="5334000" y="1524000"/>
            <a:ext cx="3124200" cy="1447800"/>
          </a:xfrm>
          <a:prstGeom prst="rect">
            <a:avLst/>
          </a:prstGeom>
        </p:spPr>
      </p:pic>
      <p:pic>
        <p:nvPicPr>
          <p:cNvPr id="34" name="Picture 33" descr="5 7.jpg"/>
          <p:cNvPicPr>
            <a:picLocks noChangeAspect="1"/>
          </p:cNvPicPr>
          <p:nvPr/>
        </p:nvPicPr>
        <p:blipFill>
          <a:blip r:embed="rId4" cstate="print"/>
          <a:srcRect b="52000"/>
          <a:stretch>
            <a:fillRect/>
          </a:stretch>
        </p:blipFill>
        <p:spPr>
          <a:xfrm>
            <a:off x="228600" y="3657600"/>
            <a:ext cx="2733675" cy="1371600"/>
          </a:xfrm>
          <a:prstGeom prst="rect">
            <a:avLst/>
          </a:prstGeom>
        </p:spPr>
      </p:pic>
      <p:pic>
        <p:nvPicPr>
          <p:cNvPr id="35" name="Picture 34" descr="5 7.jpg"/>
          <p:cNvPicPr>
            <a:picLocks noChangeAspect="1"/>
          </p:cNvPicPr>
          <p:nvPr/>
        </p:nvPicPr>
        <p:blipFill>
          <a:blip r:embed="rId4" cstate="print"/>
          <a:srcRect b="52000"/>
          <a:stretch>
            <a:fillRect/>
          </a:stretch>
        </p:blipFill>
        <p:spPr>
          <a:xfrm>
            <a:off x="228600" y="5181600"/>
            <a:ext cx="2733675" cy="1371600"/>
          </a:xfrm>
          <a:prstGeom prst="rect">
            <a:avLst/>
          </a:prstGeom>
        </p:spPr>
      </p:pic>
      <p:pic>
        <p:nvPicPr>
          <p:cNvPr id="36" name="Picture 35" descr="5 7.jpg"/>
          <p:cNvPicPr>
            <a:picLocks noChangeAspect="1"/>
          </p:cNvPicPr>
          <p:nvPr/>
        </p:nvPicPr>
        <p:blipFill>
          <a:blip r:embed="rId4" cstate="print"/>
          <a:srcRect b="52000"/>
          <a:stretch>
            <a:fillRect/>
          </a:stretch>
        </p:blipFill>
        <p:spPr>
          <a:xfrm>
            <a:off x="4953000" y="3657600"/>
            <a:ext cx="2733675" cy="1371600"/>
          </a:xfrm>
          <a:prstGeom prst="rect">
            <a:avLst/>
          </a:prstGeom>
        </p:spPr>
      </p:pic>
      <p:pic>
        <p:nvPicPr>
          <p:cNvPr id="37" name="Picture 36" descr="5 7.jpg"/>
          <p:cNvPicPr>
            <a:picLocks noChangeAspect="1"/>
          </p:cNvPicPr>
          <p:nvPr/>
        </p:nvPicPr>
        <p:blipFill>
          <a:blip r:embed="rId4" cstate="print"/>
          <a:srcRect b="52000"/>
          <a:stretch>
            <a:fillRect/>
          </a:stretch>
        </p:blipFill>
        <p:spPr>
          <a:xfrm>
            <a:off x="4953000" y="5181600"/>
            <a:ext cx="2733675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6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 দলঃ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7441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টি ৫০০ টাকার নোট সমান কয়টি ৫০ টাকার নোট?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51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 দলঃ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794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টি ১০০০ টাকার  নোট সমান কয়টি ৫০০ টাকার নোট?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00400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আকাশী দলঃ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62400"/>
            <a:ext cx="744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 টি ১০০ টাকার নোট সমান কয়টি ১০ টাকার নোট?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76800"/>
            <a:ext cx="179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কমলা দলঃ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38800"/>
            <a:ext cx="726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 টি ৫০ টাকার নোট সমান কয়টি ১০ টাকার নোট?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243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২ টি ১০০ টাকার এবং ৬ টি ৫০ টাকার নোট সমান কত টাকা?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24200"/>
            <a:ext cx="9049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১ টি ৫০ টাকার এবং ৫ টি ১০ টাকার নোট সমান কত টাকা?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9252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১ টি ৫০০ টাকার এবং ৫ টি ৫০ টাকার নোট সমান কত টাকা?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19600"/>
            <a:ext cx="883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২ টি ৫০ টাকার এবং ৫ টি ৫ টাকার নোট সমান কত টাকা?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9810" y="0"/>
            <a:ext cx="3040380" cy="1905000"/>
            <a:chOff x="1600200" y="457200"/>
            <a:chExt cx="3200400" cy="1905000"/>
          </a:xfrm>
        </p:grpSpPr>
        <p:sp>
          <p:nvSpPr>
            <p:cNvPr id="3" name="Horizontal Scroll 2"/>
            <p:cNvSpPr/>
            <p:nvPr/>
          </p:nvSpPr>
          <p:spPr>
            <a:xfrm>
              <a:off x="1600200" y="457200"/>
              <a:ext cx="3200400" cy="19050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57400" y="762000"/>
              <a:ext cx="2501006" cy="132343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BD" sz="8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1354441-big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81200"/>
            <a:ext cx="868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2051" name="Package" showAsIcon="1" r:id="rId3" imgW="914400" imgH="71424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838200"/>
            <a:ext cx="3010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ভিডিও দেখি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991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পাঠঃবাংলাদেশি মুদ্রা ও নোট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বেশি মূল্যমানের নোট বা মুদ্রাকে কম মূল্যমানের নোট ও মুদ্রায় বিনিময়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28600" y="685800"/>
            <a:ext cx="8534400" cy="1828800"/>
            <a:chOff x="228600" y="685800"/>
            <a:chExt cx="8534400" cy="1828800"/>
          </a:xfrm>
        </p:grpSpPr>
        <p:grpSp>
          <p:nvGrpSpPr>
            <p:cNvPr id="4" name="Group 12"/>
            <p:cNvGrpSpPr/>
            <p:nvPr/>
          </p:nvGrpSpPr>
          <p:grpSpPr>
            <a:xfrm>
              <a:off x="228600" y="685800"/>
              <a:ext cx="8534400" cy="1299733"/>
              <a:chOff x="381000" y="1219200"/>
              <a:chExt cx="8534400" cy="1299733"/>
            </a:xfrm>
          </p:grpSpPr>
          <p:sp>
            <p:nvSpPr>
              <p:cNvPr id="19" name="Rectangle 2"/>
              <p:cNvSpPr/>
              <p:nvPr/>
            </p:nvSpPr>
            <p:spPr>
              <a:xfrm>
                <a:off x="381000" y="1219200"/>
                <a:ext cx="8534400" cy="1295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3" descr="2 coin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81000" y="1219200"/>
                <a:ext cx="1422400" cy="1295400"/>
              </a:xfrm>
              <a:prstGeom prst="rect">
                <a:avLst/>
              </a:prstGeom>
            </p:spPr>
          </p:pic>
          <p:pic>
            <p:nvPicPr>
              <p:cNvPr id="21" name="Picture 4" descr="1-Taka-FAO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971800" y="1219200"/>
                <a:ext cx="1295401" cy="1299733"/>
              </a:xfrm>
              <a:prstGeom prst="rect">
                <a:avLst/>
              </a:prstGeom>
            </p:spPr>
          </p:pic>
          <p:pic>
            <p:nvPicPr>
              <p:cNvPr id="22" name="Picture 21" descr="1-Taka-FAO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6400" y="1219200"/>
                <a:ext cx="1295401" cy="1299733"/>
              </a:xfrm>
              <a:prstGeom prst="rect">
                <a:avLst/>
              </a:prstGeom>
            </p:spPr>
          </p:pic>
          <p:pic>
            <p:nvPicPr>
              <p:cNvPr id="23" name="Picture 22" descr="370620748059_1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267200" y="1219200"/>
                <a:ext cx="1312719" cy="1295400"/>
              </a:xfrm>
              <a:prstGeom prst="rect">
                <a:avLst/>
              </a:prstGeom>
            </p:spPr>
          </p:pic>
          <p:pic>
            <p:nvPicPr>
              <p:cNvPr id="24" name="Picture 23" descr="coin-image-25_Paisa-Stainless_steel-Bangladesh-600-300-Rr_BwcI0cBwAAAEqkXJDRaZj.jpg"/>
              <p:cNvPicPr>
                <a:picLocks noChangeAspect="1"/>
              </p:cNvPicPr>
              <p:nvPr/>
            </p:nvPicPr>
            <p:blipFill>
              <a:blip r:embed="rId5" cstate="print"/>
              <a:srcRect r="50000"/>
              <a:stretch>
                <a:fillRect/>
              </a:stretch>
            </p:blipFill>
            <p:spPr>
              <a:xfrm>
                <a:off x="7391400" y="1219200"/>
                <a:ext cx="1295400" cy="1295400"/>
              </a:xfrm>
              <a:prstGeom prst="rect">
                <a:avLst/>
              </a:prstGeom>
            </p:spPr>
          </p:pic>
          <p:pic>
            <p:nvPicPr>
              <p:cNvPr id="25" name="Picture 24" descr="coin-image-25_Paisa-Stainless_steel-Bangladesh-600-300-Rr_BwcI0cBwAAAEqkXJDRaZj.jpg"/>
              <p:cNvPicPr>
                <a:picLocks noChangeAspect="1"/>
              </p:cNvPicPr>
              <p:nvPr/>
            </p:nvPicPr>
            <p:blipFill>
              <a:blip r:embed="rId5" cstate="print"/>
              <a:srcRect r="50000"/>
              <a:stretch>
                <a:fillRect/>
              </a:stretch>
            </p:blipFill>
            <p:spPr>
              <a:xfrm>
                <a:off x="5791200" y="1219200"/>
                <a:ext cx="1295400" cy="1295400"/>
              </a:xfrm>
              <a:prstGeom prst="rect">
                <a:avLst/>
              </a:prstGeom>
            </p:spPr>
          </p:pic>
        </p:grpSp>
        <p:grpSp>
          <p:nvGrpSpPr>
            <p:cNvPr id="7" name="Group 32"/>
            <p:cNvGrpSpPr/>
            <p:nvPr/>
          </p:nvGrpSpPr>
          <p:grpSpPr>
            <a:xfrm rot="5400000">
              <a:off x="7658894" y="2247106"/>
              <a:ext cx="533400" cy="1588"/>
              <a:chOff x="5562600" y="2362200"/>
              <a:chExt cx="533400" cy="1588"/>
            </a:xfrm>
          </p:grpSpPr>
          <p:cxnSp>
            <p:nvCxnSpPr>
              <p:cNvPr id="17" name="Straight Arrow Connector 26"/>
              <p:cNvCxnSpPr/>
              <p:nvPr/>
            </p:nvCxnSpPr>
            <p:spPr>
              <a:xfrm>
                <a:off x="5791200" y="2362200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0800000">
                <a:off x="5562600" y="23622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31"/>
          <p:cNvGrpSpPr/>
          <p:nvPr/>
        </p:nvGrpSpPr>
        <p:grpSpPr>
          <a:xfrm>
            <a:off x="7162800" y="2514600"/>
            <a:ext cx="1828800" cy="1752600"/>
            <a:chOff x="7162800" y="2514600"/>
            <a:chExt cx="1828800" cy="1752600"/>
          </a:xfrm>
        </p:grpSpPr>
        <p:sp>
          <p:nvSpPr>
            <p:cNvPr id="11" name="Rectangle 10"/>
            <p:cNvSpPr/>
            <p:nvPr/>
          </p:nvSpPr>
          <p:spPr>
            <a:xfrm>
              <a:off x="7162800" y="2514600"/>
              <a:ext cx="1828800" cy="1752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5 taka coin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9000" y="2667000"/>
              <a:ext cx="1566544" cy="1516010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2971800" y="0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বাংলাদেশি মুদ্রা ও নোট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28600" y="2743200"/>
            <a:ext cx="6668294" cy="1447800"/>
            <a:chOff x="228600" y="2743200"/>
            <a:chExt cx="6668294" cy="1447800"/>
          </a:xfrm>
        </p:grpSpPr>
        <p:sp>
          <p:nvSpPr>
            <p:cNvPr id="5" name="Rectangle 4"/>
            <p:cNvSpPr/>
            <p:nvPr/>
          </p:nvSpPr>
          <p:spPr>
            <a:xfrm>
              <a:off x="228600" y="2743200"/>
              <a:ext cx="6019800" cy="1447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38"/>
            <p:cNvGrpSpPr/>
            <p:nvPr/>
          </p:nvGrpSpPr>
          <p:grpSpPr>
            <a:xfrm>
              <a:off x="6363494" y="3618706"/>
              <a:ext cx="533400" cy="1588"/>
              <a:chOff x="5562600" y="2362200"/>
              <a:chExt cx="533400" cy="1588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5791200" y="2362200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0800000">
                <a:off x="5562600" y="23622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27" descr="2 coi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819400"/>
              <a:ext cx="1422400" cy="1295400"/>
            </a:xfrm>
            <a:prstGeom prst="rect">
              <a:avLst/>
            </a:prstGeom>
          </p:spPr>
        </p:pic>
        <p:pic>
          <p:nvPicPr>
            <p:cNvPr id="29" name="Picture 28" descr="2 coi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200" y="2819400"/>
              <a:ext cx="1422400" cy="1295400"/>
            </a:xfrm>
            <a:prstGeom prst="rect">
              <a:avLst/>
            </a:prstGeom>
          </p:spPr>
        </p:pic>
        <p:pic>
          <p:nvPicPr>
            <p:cNvPr id="30" name="Picture 29" descr="1-Taka-FA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2819400"/>
              <a:ext cx="1295401" cy="1299733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04800" y="4419600"/>
            <a:ext cx="8534400" cy="2286000"/>
            <a:chOff x="304800" y="4419600"/>
            <a:chExt cx="8534400" cy="2286000"/>
          </a:xfrm>
        </p:grpSpPr>
        <p:sp>
          <p:nvSpPr>
            <p:cNvPr id="6" name="Rectangle 5"/>
            <p:cNvSpPr/>
            <p:nvPr/>
          </p:nvSpPr>
          <p:spPr>
            <a:xfrm>
              <a:off x="304800" y="5257800"/>
              <a:ext cx="8534400" cy="1447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35"/>
            <p:cNvGrpSpPr/>
            <p:nvPr/>
          </p:nvGrpSpPr>
          <p:grpSpPr>
            <a:xfrm rot="5400000">
              <a:off x="7811294" y="4685506"/>
              <a:ext cx="533400" cy="1588"/>
              <a:chOff x="5562600" y="2362200"/>
              <a:chExt cx="533400" cy="1588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5791200" y="2362200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10800000">
                <a:off x="5562600" y="23622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Picture 30" descr="1-Taka-FA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5334000"/>
              <a:ext cx="1295401" cy="1299733"/>
            </a:xfrm>
            <a:prstGeom prst="rect">
              <a:avLst/>
            </a:prstGeom>
          </p:spPr>
        </p:pic>
        <p:pic>
          <p:nvPicPr>
            <p:cNvPr id="32" name="Picture 31" descr="1-Taka-FA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5334000"/>
              <a:ext cx="1295401" cy="1299733"/>
            </a:xfrm>
            <a:prstGeom prst="rect">
              <a:avLst/>
            </a:prstGeom>
          </p:spPr>
        </p:pic>
        <p:pic>
          <p:nvPicPr>
            <p:cNvPr id="33" name="Picture 32" descr="1-Taka-FA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0" y="5334000"/>
              <a:ext cx="1295401" cy="1299733"/>
            </a:xfrm>
            <a:prstGeom prst="rect">
              <a:avLst/>
            </a:prstGeom>
          </p:spPr>
        </p:pic>
        <p:pic>
          <p:nvPicPr>
            <p:cNvPr id="34" name="Picture 33" descr="1-Taka-FA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200" y="5334000"/>
              <a:ext cx="1295401" cy="1299733"/>
            </a:xfrm>
            <a:prstGeom prst="rect">
              <a:avLst/>
            </a:prstGeom>
          </p:spPr>
        </p:pic>
        <p:pic>
          <p:nvPicPr>
            <p:cNvPr id="35" name="Picture 34" descr="1-Taka-FA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00" y="5334000"/>
              <a:ext cx="1295401" cy="12997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685800"/>
            <a:ext cx="8534400" cy="1828800"/>
            <a:chOff x="228600" y="685800"/>
            <a:chExt cx="8534400" cy="1828800"/>
          </a:xfrm>
        </p:grpSpPr>
        <p:grpSp>
          <p:nvGrpSpPr>
            <p:cNvPr id="6" name="Group 12"/>
            <p:cNvGrpSpPr/>
            <p:nvPr/>
          </p:nvGrpSpPr>
          <p:grpSpPr>
            <a:xfrm>
              <a:off x="228600" y="685800"/>
              <a:ext cx="8534400" cy="1299733"/>
              <a:chOff x="381000" y="1219200"/>
              <a:chExt cx="8534400" cy="1299733"/>
            </a:xfrm>
          </p:grpSpPr>
          <p:sp>
            <p:nvSpPr>
              <p:cNvPr id="10" name="Rectangle 2"/>
              <p:cNvSpPr/>
              <p:nvPr/>
            </p:nvSpPr>
            <p:spPr>
              <a:xfrm>
                <a:off x="381000" y="1219200"/>
                <a:ext cx="8534400" cy="1295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4" descr="1-Taka-FAO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85800" y="1219200"/>
                <a:ext cx="1295401" cy="1299733"/>
              </a:xfrm>
              <a:prstGeom prst="rect">
                <a:avLst/>
              </a:prstGeom>
            </p:spPr>
          </p:pic>
          <p:pic>
            <p:nvPicPr>
              <p:cNvPr id="14" name="Picture 13" descr="370620748059_1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67000" y="1219200"/>
                <a:ext cx="1312719" cy="1295400"/>
              </a:xfrm>
              <a:prstGeom prst="rect">
                <a:avLst/>
              </a:prstGeom>
            </p:spPr>
          </p:pic>
          <p:pic>
            <p:nvPicPr>
              <p:cNvPr id="15" name="Picture 14" descr="coin-image-25_Paisa-Stainless_steel-Bangladesh-600-300-Rr_BwcI0cBwAAAEqkXJDRaZj.jpg"/>
              <p:cNvPicPr>
                <a:picLocks noChangeAspect="1"/>
              </p:cNvPicPr>
              <p:nvPr/>
            </p:nvPicPr>
            <p:blipFill>
              <a:blip r:embed="rId4" cstate="print"/>
              <a:srcRect r="50000"/>
              <a:stretch>
                <a:fillRect/>
              </a:stretch>
            </p:blipFill>
            <p:spPr>
              <a:xfrm>
                <a:off x="7162800" y="1219200"/>
                <a:ext cx="1295400" cy="1295400"/>
              </a:xfrm>
              <a:prstGeom prst="rect">
                <a:avLst/>
              </a:prstGeom>
            </p:spPr>
          </p:pic>
          <p:pic>
            <p:nvPicPr>
              <p:cNvPr id="16" name="Picture 15" descr="coin-image-25_Paisa-Stainless_steel-Bangladesh-600-300-Rr_BwcI0cBwAAAEqkXJDRaZj.jpg"/>
              <p:cNvPicPr>
                <a:picLocks noChangeAspect="1"/>
              </p:cNvPicPr>
              <p:nvPr/>
            </p:nvPicPr>
            <p:blipFill>
              <a:blip r:embed="rId4" cstate="print"/>
              <a:srcRect r="50000"/>
              <a:stretch>
                <a:fillRect/>
              </a:stretch>
            </p:blipFill>
            <p:spPr>
              <a:xfrm>
                <a:off x="4724400" y="1219200"/>
                <a:ext cx="1295400" cy="1295400"/>
              </a:xfrm>
              <a:prstGeom prst="rect">
                <a:avLst/>
              </a:prstGeom>
            </p:spPr>
          </p:pic>
        </p:grpSp>
        <p:grpSp>
          <p:nvGrpSpPr>
            <p:cNvPr id="7" name="Group 32"/>
            <p:cNvGrpSpPr/>
            <p:nvPr/>
          </p:nvGrpSpPr>
          <p:grpSpPr>
            <a:xfrm rot="5400000">
              <a:off x="7658894" y="2247106"/>
              <a:ext cx="533400" cy="1588"/>
              <a:chOff x="5562600" y="2362200"/>
              <a:chExt cx="533400" cy="1588"/>
            </a:xfrm>
          </p:grpSpPr>
          <p:cxnSp>
            <p:nvCxnSpPr>
              <p:cNvPr id="8" name="Straight Arrow Connector 26"/>
              <p:cNvCxnSpPr/>
              <p:nvPr/>
            </p:nvCxnSpPr>
            <p:spPr>
              <a:xfrm>
                <a:off x="5791200" y="2362200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0800000">
                <a:off x="5562600" y="23622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/>
          <p:cNvGrpSpPr/>
          <p:nvPr/>
        </p:nvGrpSpPr>
        <p:grpSpPr>
          <a:xfrm>
            <a:off x="228600" y="2743200"/>
            <a:ext cx="6668294" cy="1447800"/>
            <a:chOff x="228600" y="2743200"/>
            <a:chExt cx="6668294" cy="1447800"/>
          </a:xfrm>
        </p:grpSpPr>
        <p:sp>
          <p:nvSpPr>
            <p:cNvPr id="18" name="Rectangle 17"/>
            <p:cNvSpPr/>
            <p:nvPr/>
          </p:nvSpPr>
          <p:spPr>
            <a:xfrm>
              <a:off x="228600" y="2743200"/>
              <a:ext cx="6019800" cy="1447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38"/>
            <p:cNvGrpSpPr/>
            <p:nvPr/>
          </p:nvGrpSpPr>
          <p:grpSpPr>
            <a:xfrm>
              <a:off x="6363494" y="3618706"/>
              <a:ext cx="533400" cy="1588"/>
              <a:chOff x="5562600" y="2362200"/>
              <a:chExt cx="533400" cy="1588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5791200" y="2362200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10800000">
                <a:off x="5562600" y="23622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21" descr="1-Taka-FA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0" y="2819400"/>
              <a:ext cx="1295401" cy="1299733"/>
            </a:xfrm>
            <a:prstGeom prst="rect">
              <a:avLst/>
            </a:prstGeom>
          </p:spPr>
        </p:pic>
        <p:pic>
          <p:nvPicPr>
            <p:cNvPr id="36" name="Picture 35" descr="1-Taka-FA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2819400"/>
              <a:ext cx="1295401" cy="1299733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7162800" y="2514600"/>
            <a:ext cx="1828800" cy="1752600"/>
            <a:chOff x="7162800" y="2514600"/>
            <a:chExt cx="1828800" cy="1752600"/>
          </a:xfrm>
        </p:grpSpPr>
        <p:sp>
          <p:nvSpPr>
            <p:cNvPr id="3" name="Rectangle 2"/>
            <p:cNvSpPr/>
            <p:nvPr/>
          </p:nvSpPr>
          <p:spPr>
            <a:xfrm>
              <a:off x="7162800" y="2514600"/>
              <a:ext cx="1828800" cy="1752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" descr="2 coin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7600" y="2667000"/>
              <a:ext cx="1422400" cy="129540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04800" y="4419600"/>
            <a:ext cx="8534400" cy="2286000"/>
            <a:chOff x="304800" y="4419600"/>
            <a:chExt cx="8534400" cy="2286000"/>
          </a:xfrm>
        </p:grpSpPr>
        <p:grpSp>
          <p:nvGrpSpPr>
            <p:cNvPr id="25" name="Group 24"/>
            <p:cNvGrpSpPr/>
            <p:nvPr/>
          </p:nvGrpSpPr>
          <p:grpSpPr>
            <a:xfrm>
              <a:off x="304800" y="4419600"/>
              <a:ext cx="8534400" cy="2286000"/>
              <a:chOff x="304800" y="4419600"/>
              <a:chExt cx="8534400" cy="22860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04800" y="5257800"/>
                <a:ext cx="8534400" cy="1447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35"/>
              <p:cNvGrpSpPr/>
              <p:nvPr/>
            </p:nvGrpSpPr>
            <p:grpSpPr>
              <a:xfrm rot="5400000">
                <a:off x="7811294" y="4685506"/>
                <a:ext cx="533400" cy="1588"/>
                <a:chOff x="5562600" y="2362200"/>
                <a:chExt cx="533400" cy="1588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5791200" y="2362200"/>
                  <a:ext cx="3048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rot="10800000">
                  <a:off x="5562600" y="2362200"/>
                  <a:ext cx="2286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8" name="Picture 37" descr="370620748059_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5334000"/>
              <a:ext cx="1312719" cy="1295400"/>
            </a:xfrm>
            <a:prstGeom prst="rect">
              <a:avLst/>
            </a:prstGeom>
          </p:spPr>
        </p:pic>
        <p:pic>
          <p:nvPicPr>
            <p:cNvPr id="39" name="Picture 38" descr="370620748059_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0" y="5334000"/>
              <a:ext cx="1312719" cy="1295400"/>
            </a:xfrm>
            <a:prstGeom prst="rect">
              <a:avLst/>
            </a:prstGeom>
          </p:spPr>
        </p:pic>
        <p:pic>
          <p:nvPicPr>
            <p:cNvPr id="40" name="Picture 39" descr="370620748059_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000" y="5334000"/>
              <a:ext cx="1312719" cy="1295400"/>
            </a:xfrm>
            <a:prstGeom prst="rect">
              <a:avLst/>
            </a:prstGeom>
          </p:spPr>
        </p:pic>
        <p:pic>
          <p:nvPicPr>
            <p:cNvPr id="41" name="Picture 40" descr="370620748059_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5334000"/>
              <a:ext cx="1312719" cy="1295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304800" y="457200"/>
            <a:ext cx="8534400" cy="1981200"/>
            <a:chOff x="228600" y="685800"/>
            <a:chExt cx="8534400" cy="1828800"/>
          </a:xfrm>
        </p:grpSpPr>
        <p:grpSp>
          <p:nvGrpSpPr>
            <p:cNvPr id="24" name="Group 12"/>
            <p:cNvGrpSpPr/>
            <p:nvPr/>
          </p:nvGrpSpPr>
          <p:grpSpPr>
            <a:xfrm>
              <a:off x="228600" y="685800"/>
              <a:ext cx="8534400" cy="1295400"/>
              <a:chOff x="381000" y="1219200"/>
              <a:chExt cx="8534400" cy="1295400"/>
            </a:xfrm>
          </p:grpSpPr>
          <p:sp>
            <p:nvSpPr>
              <p:cNvPr id="28" name="Rectangle 2"/>
              <p:cNvSpPr/>
              <p:nvPr/>
            </p:nvSpPr>
            <p:spPr>
              <a:xfrm>
                <a:off x="381000" y="1219200"/>
                <a:ext cx="8534400" cy="1295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 descr="370620748059_1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24000" y="1219200"/>
                <a:ext cx="1312719" cy="1295400"/>
              </a:xfrm>
              <a:prstGeom prst="rect">
                <a:avLst/>
              </a:prstGeom>
            </p:spPr>
          </p:pic>
          <p:pic>
            <p:nvPicPr>
              <p:cNvPr id="31" name="Picture 30" descr="coin-image-25_Paisa-Stainless_steel-Bangladesh-600-300-Rr_BwcI0cBwAAAEqkXJDRaZj.jpg"/>
              <p:cNvPicPr>
                <a:picLocks noChangeAspect="1"/>
              </p:cNvPicPr>
              <p:nvPr/>
            </p:nvPicPr>
            <p:blipFill>
              <a:blip r:embed="rId3" cstate="print"/>
              <a:srcRect r="50000"/>
              <a:stretch>
                <a:fillRect/>
              </a:stretch>
            </p:blipFill>
            <p:spPr>
              <a:xfrm>
                <a:off x="7162800" y="1219200"/>
                <a:ext cx="1295400" cy="1295400"/>
              </a:xfrm>
              <a:prstGeom prst="rect">
                <a:avLst/>
              </a:prstGeom>
            </p:spPr>
          </p:pic>
          <p:pic>
            <p:nvPicPr>
              <p:cNvPr id="32" name="Picture 31" descr="coin-image-25_Paisa-Stainless_steel-Bangladesh-600-300-Rr_BwcI0cBwAAAEqkXJDRaZj.jpg"/>
              <p:cNvPicPr>
                <a:picLocks noChangeAspect="1"/>
              </p:cNvPicPr>
              <p:nvPr/>
            </p:nvPicPr>
            <p:blipFill>
              <a:blip r:embed="rId3" cstate="print"/>
              <a:srcRect r="50000"/>
              <a:stretch>
                <a:fillRect/>
              </a:stretch>
            </p:blipFill>
            <p:spPr>
              <a:xfrm>
                <a:off x="3962400" y="1219200"/>
                <a:ext cx="1295400" cy="1295400"/>
              </a:xfrm>
              <a:prstGeom prst="rect">
                <a:avLst/>
              </a:prstGeom>
            </p:spPr>
          </p:pic>
        </p:grpSp>
        <p:grpSp>
          <p:nvGrpSpPr>
            <p:cNvPr id="25" name="Group 32"/>
            <p:cNvGrpSpPr/>
            <p:nvPr/>
          </p:nvGrpSpPr>
          <p:grpSpPr>
            <a:xfrm rot="5400000">
              <a:off x="7658894" y="2247106"/>
              <a:ext cx="533400" cy="1588"/>
              <a:chOff x="5562600" y="2362200"/>
              <a:chExt cx="533400" cy="1588"/>
            </a:xfrm>
          </p:grpSpPr>
          <p:cxnSp>
            <p:nvCxnSpPr>
              <p:cNvPr id="26" name="Straight Arrow Connector 26"/>
              <p:cNvCxnSpPr/>
              <p:nvPr/>
            </p:nvCxnSpPr>
            <p:spPr>
              <a:xfrm>
                <a:off x="5791200" y="2362200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10800000">
                <a:off x="5562600" y="23622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16"/>
          <p:cNvGrpSpPr/>
          <p:nvPr/>
        </p:nvGrpSpPr>
        <p:grpSpPr>
          <a:xfrm>
            <a:off x="228600" y="2743200"/>
            <a:ext cx="6668294" cy="1447800"/>
            <a:chOff x="228600" y="2743200"/>
            <a:chExt cx="6668294" cy="1447800"/>
          </a:xfrm>
        </p:grpSpPr>
        <p:sp>
          <p:nvSpPr>
            <p:cNvPr id="18" name="Rectangle 17"/>
            <p:cNvSpPr/>
            <p:nvPr/>
          </p:nvSpPr>
          <p:spPr>
            <a:xfrm>
              <a:off x="228600" y="2743200"/>
              <a:ext cx="6019800" cy="1447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38"/>
            <p:cNvGrpSpPr/>
            <p:nvPr/>
          </p:nvGrpSpPr>
          <p:grpSpPr>
            <a:xfrm>
              <a:off x="6363494" y="3618706"/>
              <a:ext cx="533400" cy="1588"/>
              <a:chOff x="5562600" y="2362200"/>
              <a:chExt cx="533400" cy="1588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5791200" y="2362200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10800000">
                <a:off x="5562600" y="23622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ctangle 2"/>
          <p:cNvSpPr/>
          <p:nvPr/>
        </p:nvSpPr>
        <p:spPr>
          <a:xfrm>
            <a:off x="7162800" y="2514600"/>
            <a:ext cx="1828800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4"/>
          <p:cNvGrpSpPr/>
          <p:nvPr/>
        </p:nvGrpSpPr>
        <p:grpSpPr>
          <a:xfrm>
            <a:off x="304800" y="4419600"/>
            <a:ext cx="8534400" cy="2286000"/>
            <a:chOff x="304800" y="4419600"/>
            <a:chExt cx="8534400" cy="2286000"/>
          </a:xfrm>
        </p:grpSpPr>
        <p:sp>
          <p:nvSpPr>
            <p:cNvPr id="12" name="Rectangle 11"/>
            <p:cNvSpPr/>
            <p:nvPr/>
          </p:nvSpPr>
          <p:spPr>
            <a:xfrm>
              <a:off x="304800" y="5257800"/>
              <a:ext cx="8534400" cy="1447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35"/>
            <p:cNvGrpSpPr/>
            <p:nvPr/>
          </p:nvGrpSpPr>
          <p:grpSpPr>
            <a:xfrm rot="5400000">
              <a:off x="7811294" y="4685506"/>
              <a:ext cx="533400" cy="1588"/>
              <a:chOff x="5562600" y="2362200"/>
              <a:chExt cx="533400" cy="1588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5791200" y="2362200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0800000">
                <a:off x="5562600" y="23622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3" name="Picture 4" descr="1-Taka-F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2590800"/>
            <a:ext cx="1295401" cy="1408044"/>
          </a:xfrm>
          <a:prstGeom prst="rect">
            <a:avLst/>
          </a:prstGeom>
        </p:spPr>
      </p:pic>
      <p:pic>
        <p:nvPicPr>
          <p:cNvPr id="34" name="Picture 33" descr="37062074805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743200"/>
            <a:ext cx="1312719" cy="1403350"/>
          </a:xfrm>
          <a:prstGeom prst="rect">
            <a:avLst/>
          </a:prstGeom>
        </p:spPr>
      </p:pic>
      <p:pic>
        <p:nvPicPr>
          <p:cNvPr id="35" name="Picture 34" descr="37062074805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743200"/>
            <a:ext cx="1312719" cy="1403350"/>
          </a:xfrm>
          <a:prstGeom prst="rect">
            <a:avLst/>
          </a:prstGeom>
        </p:spPr>
      </p:pic>
      <p:pic>
        <p:nvPicPr>
          <p:cNvPr id="36" name="Picture 35" descr="coin-image-25_Paisa-Stainless_steel-Bangladesh-600-300-Rr_BwcI0cBwAAAEqkXJDRaZj.jpg"/>
          <p:cNvPicPr>
            <a:picLocks noChangeAspect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>
          <a:xfrm>
            <a:off x="533400" y="5257800"/>
            <a:ext cx="1295400" cy="1403350"/>
          </a:xfrm>
          <a:prstGeom prst="rect">
            <a:avLst/>
          </a:prstGeom>
        </p:spPr>
      </p:pic>
      <p:pic>
        <p:nvPicPr>
          <p:cNvPr id="37" name="Picture 36" descr="coin-image-25_Paisa-Stainless_steel-Bangladesh-600-300-Rr_BwcI0cBwAAAEqkXJDRaZj.jpg"/>
          <p:cNvPicPr>
            <a:picLocks noChangeAspect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>
          <a:xfrm>
            <a:off x="2514600" y="5257800"/>
            <a:ext cx="1295400" cy="1403350"/>
          </a:xfrm>
          <a:prstGeom prst="rect">
            <a:avLst/>
          </a:prstGeom>
        </p:spPr>
      </p:pic>
      <p:pic>
        <p:nvPicPr>
          <p:cNvPr id="38" name="Picture 37" descr="coin-image-25_Paisa-Stainless_steel-Bangladesh-600-300-Rr_BwcI0cBwAAAEqkXJDRaZj.jpg"/>
          <p:cNvPicPr>
            <a:picLocks noChangeAspect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>
          <a:xfrm>
            <a:off x="4572000" y="5257800"/>
            <a:ext cx="1295400" cy="1403350"/>
          </a:xfrm>
          <a:prstGeom prst="rect">
            <a:avLst/>
          </a:prstGeom>
        </p:spPr>
      </p:pic>
      <p:pic>
        <p:nvPicPr>
          <p:cNvPr id="39" name="Picture 38" descr="coin-image-25_Paisa-Stainless_steel-Bangladesh-600-300-Rr_BwcI0cBwAAAEqkXJDRaZj.jpg"/>
          <p:cNvPicPr>
            <a:picLocks noChangeAspect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>
          <a:xfrm>
            <a:off x="6781800" y="5181600"/>
            <a:ext cx="1295400" cy="140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0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বাংলাদেশি মুদ্রা ও নোট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64"/>
          <p:cNvGrpSpPr/>
          <p:nvPr/>
        </p:nvGrpSpPr>
        <p:grpSpPr>
          <a:xfrm>
            <a:off x="0" y="3048000"/>
            <a:ext cx="9144000" cy="3581400"/>
            <a:chOff x="0" y="3276600"/>
            <a:chExt cx="9144000" cy="3581400"/>
          </a:xfrm>
        </p:grpSpPr>
        <p:sp>
          <p:nvSpPr>
            <p:cNvPr id="18" name="Rectangle 17"/>
            <p:cNvSpPr/>
            <p:nvPr/>
          </p:nvSpPr>
          <p:spPr>
            <a:xfrm>
              <a:off x="0" y="3276600"/>
              <a:ext cx="9144000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Bangla Desh-P49-10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49690"/>
              <a:ext cx="2195513" cy="1096348"/>
            </a:xfrm>
            <a:prstGeom prst="rect">
              <a:avLst/>
            </a:prstGeom>
          </p:spPr>
        </p:pic>
        <p:pic>
          <p:nvPicPr>
            <p:cNvPr id="20" name="Picture 19" descr="Bangla Desh-P49-10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92215"/>
              <a:ext cx="2195513" cy="1096348"/>
            </a:xfrm>
            <a:prstGeom prst="rect">
              <a:avLst/>
            </a:prstGeom>
          </p:spPr>
        </p:pic>
        <p:pic>
          <p:nvPicPr>
            <p:cNvPr id="21" name="Picture 20" descr="Bangla Desh-P49-10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61652"/>
              <a:ext cx="2195513" cy="1096348"/>
            </a:xfrm>
            <a:prstGeom prst="rect">
              <a:avLst/>
            </a:prstGeom>
          </p:spPr>
        </p:pic>
        <p:pic>
          <p:nvPicPr>
            <p:cNvPr id="22" name="Picture 21" descr="Bangla Desh-P49-10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0" y="3349690"/>
              <a:ext cx="2195513" cy="1096348"/>
            </a:xfrm>
            <a:prstGeom prst="rect">
              <a:avLst/>
            </a:prstGeom>
          </p:spPr>
        </p:pic>
        <p:pic>
          <p:nvPicPr>
            <p:cNvPr id="23" name="Picture 22" descr="Bangla Desh-P49-10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0" y="4592215"/>
              <a:ext cx="2195513" cy="1096348"/>
            </a:xfrm>
            <a:prstGeom prst="rect">
              <a:avLst/>
            </a:prstGeom>
          </p:spPr>
        </p:pic>
        <p:pic>
          <p:nvPicPr>
            <p:cNvPr id="24" name="Picture 23" descr="Bangla Desh-P49-10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0" y="5761652"/>
              <a:ext cx="2195513" cy="1096348"/>
            </a:xfrm>
            <a:prstGeom prst="rect">
              <a:avLst/>
            </a:prstGeom>
          </p:spPr>
        </p:pic>
        <p:pic>
          <p:nvPicPr>
            <p:cNvPr id="25" name="Picture 24" descr="Bangla Desh-P49-10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800" y="4592215"/>
              <a:ext cx="2195513" cy="1096348"/>
            </a:xfrm>
            <a:prstGeom prst="rect">
              <a:avLst/>
            </a:prstGeom>
          </p:spPr>
        </p:pic>
        <p:pic>
          <p:nvPicPr>
            <p:cNvPr id="26" name="Picture 25" descr="Bangla Desh-P49-10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800" y="5761652"/>
              <a:ext cx="2195513" cy="1096348"/>
            </a:xfrm>
            <a:prstGeom prst="rect">
              <a:avLst/>
            </a:prstGeom>
          </p:spPr>
        </p:pic>
        <p:pic>
          <p:nvPicPr>
            <p:cNvPr id="27" name="Picture 26" descr="Bangla Desh-P49-10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81800" y="4592215"/>
              <a:ext cx="2195513" cy="1096348"/>
            </a:xfrm>
            <a:prstGeom prst="rect">
              <a:avLst/>
            </a:prstGeom>
          </p:spPr>
        </p:pic>
        <p:pic>
          <p:nvPicPr>
            <p:cNvPr id="28" name="Picture 27" descr="Bangla Desh-P49-10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81800" y="5761652"/>
              <a:ext cx="2195513" cy="1096348"/>
            </a:xfrm>
            <a:prstGeom prst="rect">
              <a:avLst/>
            </a:prstGeom>
          </p:spPr>
        </p:pic>
      </p:grpSp>
      <p:grpSp>
        <p:nvGrpSpPr>
          <p:cNvPr id="5" name="Group 45"/>
          <p:cNvGrpSpPr/>
          <p:nvPr/>
        </p:nvGrpSpPr>
        <p:grpSpPr>
          <a:xfrm>
            <a:off x="762000" y="533400"/>
            <a:ext cx="3505200" cy="1752600"/>
            <a:chOff x="685800" y="762000"/>
            <a:chExt cx="3505200" cy="1752600"/>
          </a:xfrm>
        </p:grpSpPr>
        <p:sp>
          <p:nvSpPr>
            <p:cNvPr id="16" name="Rectangle 15"/>
            <p:cNvSpPr/>
            <p:nvPr/>
          </p:nvSpPr>
          <p:spPr>
            <a:xfrm>
              <a:off x="685800" y="762000"/>
              <a:ext cx="3505200" cy="1752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Specimen-Taka 1000-79543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914400"/>
              <a:ext cx="3048000" cy="1333500"/>
            </a:xfrm>
            <a:prstGeom prst="rect">
              <a:avLst/>
            </a:prstGeom>
          </p:spPr>
        </p:pic>
      </p:grpSp>
      <p:grpSp>
        <p:nvGrpSpPr>
          <p:cNvPr id="6" name="Group 63"/>
          <p:cNvGrpSpPr/>
          <p:nvPr/>
        </p:nvGrpSpPr>
        <p:grpSpPr>
          <a:xfrm>
            <a:off x="6096000" y="152400"/>
            <a:ext cx="2819400" cy="2286000"/>
            <a:chOff x="6096000" y="381000"/>
            <a:chExt cx="2819400" cy="2286000"/>
          </a:xfrm>
        </p:grpSpPr>
        <p:sp>
          <p:nvSpPr>
            <p:cNvPr id="13" name="Rectangle 12"/>
            <p:cNvSpPr/>
            <p:nvPr/>
          </p:nvSpPr>
          <p:spPr>
            <a:xfrm>
              <a:off x="6096000" y="381000"/>
              <a:ext cx="2819400" cy="2286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99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3200" y="457200"/>
              <a:ext cx="1981200" cy="990600"/>
            </a:xfrm>
            <a:prstGeom prst="rect">
              <a:avLst/>
            </a:prstGeom>
          </p:spPr>
        </p:pic>
        <p:pic>
          <p:nvPicPr>
            <p:cNvPr id="15" name="Picture 14" descr="99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3200" y="1600200"/>
              <a:ext cx="1981200" cy="990600"/>
            </a:xfrm>
            <a:prstGeom prst="rect">
              <a:avLst/>
            </a:prstGeom>
          </p:spPr>
        </p:pic>
      </p:grpSp>
      <p:grpSp>
        <p:nvGrpSpPr>
          <p:cNvPr id="7" name="Group 51"/>
          <p:cNvGrpSpPr/>
          <p:nvPr/>
        </p:nvGrpSpPr>
        <p:grpSpPr>
          <a:xfrm>
            <a:off x="4572000" y="1600200"/>
            <a:ext cx="1066800" cy="1588"/>
            <a:chOff x="4953000" y="1066800"/>
            <a:chExt cx="1066800" cy="1588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5410200" y="106680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>
              <a:off x="4953000" y="1066800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2"/>
          <p:cNvGrpSpPr/>
          <p:nvPr/>
        </p:nvGrpSpPr>
        <p:grpSpPr>
          <a:xfrm>
            <a:off x="2514600" y="2438400"/>
            <a:ext cx="794" cy="534194"/>
            <a:chOff x="2438400" y="2590800"/>
            <a:chExt cx="794" cy="534194"/>
          </a:xfrm>
        </p:grpSpPr>
        <p:cxnSp>
          <p:nvCxnSpPr>
            <p:cNvPr id="9" name="Straight Arrow Connector 8"/>
            <p:cNvCxnSpPr/>
            <p:nvPr/>
          </p:nvCxnSpPr>
          <p:spPr>
            <a:xfrm rot="5400000">
              <a:off x="2324100" y="3009900"/>
              <a:ext cx="22939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6200000" flipV="1">
              <a:off x="2286397" y="2742803"/>
              <a:ext cx="30480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62"/>
          <p:cNvGrpSpPr/>
          <p:nvPr/>
        </p:nvGrpSpPr>
        <p:grpSpPr>
          <a:xfrm>
            <a:off x="7543800" y="2438400"/>
            <a:ext cx="794" cy="534194"/>
            <a:chOff x="2438400" y="2590800"/>
            <a:chExt cx="794" cy="534194"/>
          </a:xfrm>
        </p:grpSpPr>
        <p:cxnSp>
          <p:nvCxnSpPr>
            <p:cNvPr id="30" name="Straight Arrow Connector 29"/>
            <p:cNvCxnSpPr/>
            <p:nvPr/>
          </p:nvCxnSpPr>
          <p:spPr>
            <a:xfrm rot="5400000">
              <a:off x="2324100" y="3009900"/>
              <a:ext cx="22939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V="1">
              <a:off x="2286397" y="2742803"/>
              <a:ext cx="30480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0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বাংলাদেশি মুদ্রা ও নোট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533400"/>
            <a:ext cx="3505200" cy="1752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0"/>
            <a:ext cx="4191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1"/>
          <p:cNvGrpSpPr/>
          <p:nvPr/>
        </p:nvGrpSpPr>
        <p:grpSpPr>
          <a:xfrm>
            <a:off x="4267200" y="1371600"/>
            <a:ext cx="609600" cy="1588"/>
            <a:chOff x="5105400" y="1066800"/>
            <a:chExt cx="609600" cy="158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410200" y="1066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5105400" y="1066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838200"/>
            <a:ext cx="2362200" cy="1219200"/>
          </a:xfrm>
          <a:prstGeom prst="rect">
            <a:avLst/>
          </a:prstGeom>
        </p:spPr>
      </p:pic>
      <p:grpSp>
        <p:nvGrpSpPr>
          <p:cNvPr id="30" name="Group 64"/>
          <p:cNvGrpSpPr/>
          <p:nvPr/>
        </p:nvGrpSpPr>
        <p:grpSpPr>
          <a:xfrm>
            <a:off x="0" y="3276600"/>
            <a:ext cx="4876800" cy="3581400"/>
            <a:chOff x="0" y="3276600"/>
            <a:chExt cx="9144000" cy="3581400"/>
          </a:xfrm>
        </p:grpSpPr>
        <p:sp>
          <p:nvSpPr>
            <p:cNvPr id="31" name="Rectangle 30"/>
            <p:cNvSpPr/>
            <p:nvPr/>
          </p:nvSpPr>
          <p:spPr>
            <a:xfrm>
              <a:off x="0" y="3276600"/>
              <a:ext cx="9144000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Bangla Desh-P49-10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49690"/>
              <a:ext cx="4000500" cy="1096348"/>
            </a:xfrm>
            <a:prstGeom prst="rect">
              <a:avLst/>
            </a:prstGeom>
          </p:spPr>
        </p:pic>
        <p:pic>
          <p:nvPicPr>
            <p:cNvPr id="33" name="Picture 32" descr="Bangla Desh-P49-10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495800"/>
              <a:ext cx="4000500" cy="1096348"/>
            </a:xfrm>
            <a:prstGeom prst="rect">
              <a:avLst/>
            </a:prstGeom>
          </p:spPr>
        </p:pic>
        <p:pic>
          <p:nvPicPr>
            <p:cNvPr id="34" name="Picture 33" descr="Bangla Desh-P49-10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15000"/>
              <a:ext cx="4000500" cy="1096348"/>
            </a:xfrm>
            <a:prstGeom prst="rect">
              <a:avLst/>
            </a:prstGeom>
          </p:spPr>
        </p:pic>
        <p:pic>
          <p:nvPicPr>
            <p:cNvPr id="35" name="Picture 34" descr="Bangla Desh-P49-10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3375" y="5715000"/>
              <a:ext cx="4000500" cy="1096348"/>
            </a:xfrm>
            <a:prstGeom prst="rect">
              <a:avLst/>
            </a:prstGeom>
          </p:spPr>
        </p:pic>
        <p:pic>
          <p:nvPicPr>
            <p:cNvPr id="36" name="Picture 35" descr="Bangla Desh-P49-10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3375" y="4495800"/>
              <a:ext cx="4000500" cy="1096348"/>
            </a:xfrm>
            <a:prstGeom prst="rect">
              <a:avLst/>
            </a:prstGeom>
          </p:spPr>
        </p:pic>
      </p:grpSp>
      <p:pic>
        <p:nvPicPr>
          <p:cNvPr id="37" name="Picture 36" descr="$(KGrHqV,!hcFCN!jUoFOBQrcYRJcrw~~60_35.JPG"/>
          <p:cNvPicPr>
            <a:picLocks noChangeAspect="1"/>
          </p:cNvPicPr>
          <p:nvPr/>
        </p:nvPicPr>
        <p:blipFill>
          <a:blip r:embed="rId4" cstate="print"/>
          <a:srcRect b="47445"/>
          <a:stretch>
            <a:fillRect/>
          </a:stretch>
        </p:blipFill>
        <p:spPr>
          <a:xfrm>
            <a:off x="4953000" y="0"/>
            <a:ext cx="2057400" cy="1219200"/>
          </a:xfrm>
          <a:prstGeom prst="rect">
            <a:avLst/>
          </a:prstGeom>
        </p:spPr>
      </p:pic>
      <p:pic>
        <p:nvPicPr>
          <p:cNvPr id="38" name="Picture 37" descr="$(KGrHqV,!hcFCN!jUoFOBQrcYRJcrw~~60_35.JPG"/>
          <p:cNvPicPr>
            <a:picLocks noChangeAspect="1"/>
          </p:cNvPicPr>
          <p:nvPr/>
        </p:nvPicPr>
        <p:blipFill>
          <a:blip r:embed="rId4" cstate="print"/>
          <a:srcRect b="47445"/>
          <a:stretch>
            <a:fillRect/>
          </a:stretch>
        </p:blipFill>
        <p:spPr>
          <a:xfrm>
            <a:off x="7086600" y="0"/>
            <a:ext cx="2057400" cy="1219200"/>
          </a:xfrm>
          <a:prstGeom prst="rect">
            <a:avLst/>
          </a:prstGeom>
        </p:spPr>
      </p:pic>
      <p:pic>
        <p:nvPicPr>
          <p:cNvPr id="39" name="Picture 38" descr="$(KGrHqV,!hcFCN!jUoFOBQrcYRJcrw~~60_35.JPG"/>
          <p:cNvPicPr>
            <a:picLocks noChangeAspect="1"/>
          </p:cNvPicPr>
          <p:nvPr/>
        </p:nvPicPr>
        <p:blipFill>
          <a:blip r:embed="rId4" cstate="print"/>
          <a:srcRect b="47445"/>
          <a:stretch>
            <a:fillRect/>
          </a:stretch>
        </p:blipFill>
        <p:spPr>
          <a:xfrm>
            <a:off x="4953000" y="1295400"/>
            <a:ext cx="2057400" cy="1219200"/>
          </a:xfrm>
          <a:prstGeom prst="rect">
            <a:avLst/>
          </a:prstGeom>
        </p:spPr>
      </p:pic>
      <p:pic>
        <p:nvPicPr>
          <p:cNvPr id="40" name="Picture 39" descr="$(KGrHqV,!hcFCN!jUoFOBQrcYRJcrw~~60_35.JPG"/>
          <p:cNvPicPr>
            <a:picLocks noChangeAspect="1"/>
          </p:cNvPicPr>
          <p:nvPr/>
        </p:nvPicPr>
        <p:blipFill>
          <a:blip r:embed="rId4" cstate="print"/>
          <a:srcRect b="47445"/>
          <a:stretch>
            <a:fillRect/>
          </a:stretch>
        </p:blipFill>
        <p:spPr>
          <a:xfrm>
            <a:off x="7086600" y="1295400"/>
            <a:ext cx="2057400" cy="1219200"/>
          </a:xfrm>
          <a:prstGeom prst="rect">
            <a:avLst/>
          </a:prstGeom>
        </p:spPr>
      </p:pic>
      <p:pic>
        <p:nvPicPr>
          <p:cNvPr id="41" name="Picture 40" descr="$(KGrHqV,!hcFCN!jUoFOBQrcYRJcrw~~60_35.JPG"/>
          <p:cNvPicPr>
            <a:picLocks noChangeAspect="1"/>
          </p:cNvPicPr>
          <p:nvPr/>
        </p:nvPicPr>
        <p:blipFill>
          <a:blip r:embed="rId4" cstate="print"/>
          <a:srcRect b="47445"/>
          <a:stretch>
            <a:fillRect/>
          </a:stretch>
        </p:blipFill>
        <p:spPr>
          <a:xfrm>
            <a:off x="4953000" y="2590800"/>
            <a:ext cx="2057400" cy="1219200"/>
          </a:xfrm>
          <a:prstGeom prst="rect">
            <a:avLst/>
          </a:prstGeom>
        </p:spPr>
      </p:pic>
      <p:pic>
        <p:nvPicPr>
          <p:cNvPr id="42" name="Picture 41" descr="$(KGrHqV,!hcFCN!jUoFOBQrcYRJcrw~~60_35.JPG"/>
          <p:cNvPicPr>
            <a:picLocks noChangeAspect="1"/>
          </p:cNvPicPr>
          <p:nvPr/>
        </p:nvPicPr>
        <p:blipFill>
          <a:blip r:embed="rId4" cstate="print"/>
          <a:srcRect b="47445"/>
          <a:stretch>
            <a:fillRect/>
          </a:stretch>
        </p:blipFill>
        <p:spPr>
          <a:xfrm>
            <a:off x="7086600" y="2590800"/>
            <a:ext cx="2057400" cy="1219200"/>
          </a:xfrm>
          <a:prstGeom prst="rect">
            <a:avLst/>
          </a:prstGeom>
        </p:spPr>
      </p:pic>
      <p:pic>
        <p:nvPicPr>
          <p:cNvPr id="43" name="Picture 42" descr="$(KGrHqV,!hcFCN!jUoFOBQrcYRJcrw~~60_35.JPG"/>
          <p:cNvPicPr>
            <a:picLocks noChangeAspect="1"/>
          </p:cNvPicPr>
          <p:nvPr/>
        </p:nvPicPr>
        <p:blipFill>
          <a:blip r:embed="rId4" cstate="print"/>
          <a:srcRect b="47445"/>
          <a:stretch>
            <a:fillRect/>
          </a:stretch>
        </p:blipFill>
        <p:spPr>
          <a:xfrm>
            <a:off x="4953000" y="3886200"/>
            <a:ext cx="2057400" cy="1219200"/>
          </a:xfrm>
          <a:prstGeom prst="rect">
            <a:avLst/>
          </a:prstGeom>
        </p:spPr>
      </p:pic>
      <p:pic>
        <p:nvPicPr>
          <p:cNvPr id="44" name="Picture 43" descr="$(KGrHqV,!hcFCN!jUoFOBQrcYRJcrw~~60_35.JPG"/>
          <p:cNvPicPr>
            <a:picLocks noChangeAspect="1"/>
          </p:cNvPicPr>
          <p:nvPr/>
        </p:nvPicPr>
        <p:blipFill>
          <a:blip r:embed="rId4" cstate="print"/>
          <a:srcRect b="47445"/>
          <a:stretch>
            <a:fillRect/>
          </a:stretch>
        </p:blipFill>
        <p:spPr>
          <a:xfrm>
            <a:off x="7086600" y="3886200"/>
            <a:ext cx="2057400" cy="1219200"/>
          </a:xfrm>
          <a:prstGeom prst="rect">
            <a:avLst/>
          </a:prstGeom>
        </p:spPr>
      </p:pic>
      <p:pic>
        <p:nvPicPr>
          <p:cNvPr id="45" name="Picture 44" descr="$(KGrHqV,!hcFCN!jUoFOBQrcYRJcrw~~60_35.JPG"/>
          <p:cNvPicPr>
            <a:picLocks noChangeAspect="1"/>
          </p:cNvPicPr>
          <p:nvPr/>
        </p:nvPicPr>
        <p:blipFill>
          <a:blip r:embed="rId4" cstate="print"/>
          <a:srcRect b="47445"/>
          <a:stretch>
            <a:fillRect/>
          </a:stretch>
        </p:blipFill>
        <p:spPr>
          <a:xfrm>
            <a:off x="4953000" y="5257800"/>
            <a:ext cx="2057400" cy="1219200"/>
          </a:xfrm>
          <a:prstGeom prst="rect">
            <a:avLst/>
          </a:prstGeom>
        </p:spPr>
      </p:pic>
      <p:pic>
        <p:nvPicPr>
          <p:cNvPr id="46" name="Picture 45" descr="$(KGrHqV,!hcFCN!jUoFOBQrcYRJcrw~~60_35.JPG"/>
          <p:cNvPicPr>
            <a:picLocks noChangeAspect="1"/>
          </p:cNvPicPr>
          <p:nvPr/>
        </p:nvPicPr>
        <p:blipFill>
          <a:blip r:embed="rId4" cstate="print"/>
          <a:srcRect b="47445"/>
          <a:stretch>
            <a:fillRect/>
          </a:stretch>
        </p:blipFill>
        <p:spPr>
          <a:xfrm>
            <a:off x="7086600" y="5257800"/>
            <a:ext cx="2057400" cy="1219200"/>
          </a:xfrm>
          <a:prstGeom prst="rect">
            <a:avLst/>
          </a:prstGeom>
        </p:spPr>
      </p:pic>
      <p:grpSp>
        <p:nvGrpSpPr>
          <p:cNvPr id="49" name="Group 51"/>
          <p:cNvGrpSpPr/>
          <p:nvPr/>
        </p:nvGrpSpPr>
        <p:grpSpPr>
          <a:xfrm rot="5400000">
            <a:off x="2210594" y="2818606"/>
            <a:ext cx="609600" cy="1588"/>
            <a:chOff x="5105400" y="1066800"/>
            <a:chExt cx="609600" cy="1588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5410200" y="1066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0800000">
              <a:off x="5105400" y="1066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0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বাংলাদেশি মুদ্রা ও নোট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048000"/>
            <a:ext cx="9144000" cy="3581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533400"/>
            <a:ext cx="3505200" cy="1752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0" y="152400"/>
            <a:ext cx="2819400" cy="2743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1"/>
          <p:cNvGrpSpPr/>
          <p:nvPr/>
        </p:nvGrpSpPr>
        <p:grpSpPr>
          <a:xfrm>
            <a:off x="4572000" y="1600200"/>
            <a:ext cx="1066800" cy="1588"/>
            <a:chOff x="4953000" y="1066800"/>
            <a:chExt cx="1066800" cy="158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5410200" y="106680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0800000">
              <a:off x="4953000" y="1066800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Bangla Desh-P49-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762000"/>
            <a:ext cx="2667000" cy="1295400"/>
          </a:xfrm>
          <a:prstGeom prst="rect">
            <a:avLst/>
          </a:prstGeom>
        </p:spPr>
      </p:pic>
      <p:pic>
        <p:nvPicPr>
          <p:cNvPr id="27" name="Picture 26" descr="$(KGrHqV,!hcFCN!jUoFOBQrcYRJcrw~~60_35.JPG"/>
          <p:cNvPicPr>
            <a:picLocks noChangeAspect="1"/>
          </p:cNvPicPr>
          <p:nvPr/>
        </p:nvPicPr>
        <p:blipFill>
          <a:blip r:embed="rId3" cstate="print"/>
          <a:srcRect b="47445"/>
          <a:stretch>
            <a:fillRect/>
          </a:stretch>
        </p:blipFill>
        <p:spPr>
          <a:xfrm>
            <a:off x="6172200" y="228600"/>
            <a:ext cx="2057400" cy="1219200"/>
          </a:xfrm>
          <a:prstGeom prst="rect">
            <a:avLst/>
          </a:prstGeom>
        </p:spPr>
      </p:pic>
      <p:pic>
        <p:nvPicPr>
          <p:cNvPr id="28" name="Picture 27" descr="$(KGrHqV,!hcFCN!jUoFOBQrcYRJcrw~~60_35.JPG"/>
          <p:cNvPicPr>
            <a:picLocks noChangeAspect="1"/>
          </p:cNvPicPr>
          <p:nvPr/>
        </p:nvPicPr>
        <p:blipFill>
          <a:blip r:embed="rId3" cstate="print"/>
          <a:srcRect b="47445"/>
          <a:stretch>
            <a:fillRect/>
          </a:stretch>
        </p:blipFill>
        <p:spPr>
          <a:xfrm>
            <a:off x="6172200" y="1600200"/>
            <a:ext cx="2057400" cy="1219200"/>
          </a:xfrm>
          <a:prstGeom prst="rect">
            <a:avLst/>
          </a:prstGeom>
        </p:spPr>
      </p:pic>
      <p:pic>
        <p:nvPicPr>
          <p:cNvPr id="29" name="Picture 28" descr="Specimen-Taka 20-7852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76600"/>
            <a:ext cx="3048000" cy="1438275"/>
          </a:xfrm>
          <a:prstGeom prst="rect">
            <a:avLst/>
          </a:prstGeom>
        </p:spPr>
      </p:pic>
      <p:pic>
        <p:nvPicPr>
          <p:cNvPr id="30" name="Picture 29" descr="Specimen-Taka 20-7852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0600"/>
            <a:ext cx="3048000" cy="1438275"/>
          </a:xfrm>
          <a:prstGeom prst="rect">
            <a:avLst/>
          </a:prstGeom>
        </p:spPr>
      </p:pic>
      <p:pic>
        <p:nvPicPr>
          <p:cNvPr id="31" name="Picture 30" descr="Specimen-Taka 20-7852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276600"/>
            <a:ext cx="3048000" cy="1438275"/>
          </a:xfrm>
          <a:prstGeom prst="rect">
            <a:avLst/>
          </a:prstGeom>
        </p:spPr>
      </p:pic>
      <p:pic>
        <p:nvPicPr>
          <p:cNvPr id="32" name="Picture 31" descr="Specimen-Taka 20-7852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800600"/>
            <a:ext cx="3048000" cy="1438275"/>
          </a:xfrm>
          <a:prstGeom prst="rect">
            <a:avLst/>
          </a:prstGeom>
        </p:spPr>
      </p:pic>
      <p:pic>
        <p:nvPicPr>
          <p:cNvPr id="33" name="Picture 32" descr="Specimen-Taka 20-7852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443537" y="4081463"/>
            <a:ext cx="3048000" cy="1438275"/>
          </a:xfrm>
          <a:prstGeom prst="rect">
            <a:avLst/>
          </a:prstGeom>
        </p:spPr>
      </p:pic>
      <p:grpSp>
        <p:nvGrpSpPr>
          <p:cNvPr id="34" name="Group 51"/>
          <p:cNvGrpSpPr/>
          <p:nvPr/>
        </p:nvGrpSpPr>
        <p:grpSpPr>
          <a:xfrm rot="5400000">
            <a:off x="2096294" y="2704306"/>
            <a:ext cx="685800" cy="1588"/>
            <a:chOff x="5105400" y="1066800"/>
            <a:chExt cx="685800" cy="1588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5410200" y="10668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>
              <a:off x="5105400" y="1066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3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182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RIPON</cp:lastModifiedBy>
  <cp:revision>34</cp:revision>
  <dcterms:created xsi:type="dcterms:W3CDTF">2006-08-16T00:00:00Z</dcterms:created>
  <dcterms:modified xsi:type="dcterms:W3CDTF">2013-09-20T01:01:53Z</dcterms:modified>
</cp:coreProperties>
</file>